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50034" y="333377"/>
            <a:ext cx="58630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Белосельская средняя школа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934570" y="6165850"/>
            <a:ext cx="14939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.Белое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2023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50134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разновозрастных групп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групп общеразвивающей направленности-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детей, имеющих особенности развития - 0</a:t>
            </a:r>
            <a:endParaRPr lang="ru-RU" alt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мастер-классы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1373</Words>
  <Application>Microsoft Office PowerPoint</Application>
  <PresentationFormat>Экран (4:3)</PresentationFormat>
  <Paragraphs>152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 Unicode MS</vt:lpstr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Белосельская СШ</cp:lastModifiedBy>
  <cp:revision>9</cp:revision>
  <dcterms:created xsi:type="dcterms:W3CDTF">2023-08-02T09:43:03Z</dcterms:created>
  <dcterms:modified xsi:type="dcterms:W3CDTF">2024-12-20T14:37:21Z</dcterms:modified>
</cp:coreProperties>
</file>