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0" r:id="rId3"/>
    <p:sldId id="288" r:id="rId4"/>
    <p:sldId id="282" r:id="rId5"/>
    <p:sldId id="294" r:id="rId6"/>
    <p:sldId id="29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6" autoAdjust="0"/>
    <p:restoredTop sz="94595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7F2F-5B1F-4F03-8C3F-56DF6D6BA712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A7E25-A1F9-43E9-B392-50502845A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7F2F-5B1F-4F03-8C3F-56DF6D6BA712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A7E25-A1F9-43E9-B392-50502845A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7F2F-5B1F-4F03-8C3F-56DF6D6BA712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A7E25-A1F9-43E9-B392-50502845A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7F2F-5B1F-4F03-8C3F-56DF6D6BA712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A7E25-A1F9-43E9-B392-50502845A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7F2F-5B1F-4F03-8C3F-56DF6D6BA712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A7E25-A1F9-43E9-B392-50502845A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7F2F-5B1F-4F03-8C3F-56DF6D6BA712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A7E25-A1F9-43E9-B392-50502845A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7F2F-5B1F-4F03-8C3F-56DF6D6BA712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A7E25-A1F9-43E9-B392-50502845A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7F2F-5B1F-4F03-8C3F-56DF6D6BA712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A7E25-A1F9-43E9-B392-50502845A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7F2F-5B1F-4F03-8C3F-56DF6D6BA712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A7E25-A1F9-43E9-B392-50502845A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7F2F-5B1F-4F03-8C3F-56DF6D6BA712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A7E25-A1F9-43E9-B392-50502845A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837F2F-5B1F-4F03-8C3F-56DF6D6BA712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A7E25-A1F9-43E9-B392-50502845A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837F2F-5B1F-4F03-8C3F-56DF6D6BA712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6A7E25-A1F9-43E9-B392-50502845A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214422"/>
            <a:ext cx="7772400" cy="28146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Смысловое чтение на уроках геометрии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929066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>
                <a:solidFill>
                  <a:schemeClr val="tx1"/>
                </a:solidFill>
              </a:rPr>
              <a:t>Штыхина</a:t>
            </a:r>
            <a:r>
              <a:rPr lang="ru-RU" dirty="0" smtClean="0">
                <a:solidFill>
                  <a:schemeClr val="tx1"/>
                </a:solidFill>
              </a:rPr>
              <a:t> Л.С.</a:t>
            </a:r>
          </a:p>
          <a:p>
            <a:pPr algn="r"/>
            <a:r>
              <a:rPr lang="ru-RU" smtClean="0">
                <a:solidFill>
                  <a:schemeClr val="tx1"/>
                </a:solidFill>
              </a:rPr>
              <a:t>7 класс 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Мотивация деятельности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7545" t="7494" r="17345" b="3101"/>
          <a:stretch>
            <a:fillRect/>
          </a:stretch>
        </p:blipFill>
        <p:spPr bwMode="auto">
          <a:xfrm>
            <a:off x="1428728" y="1357298"/>
            <a:ext cx="69294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00298" y="2428868"/>
            <a:ext cx="6433390" cy="381953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Актуализация </a:t>
            </a:r>
            <a:r>
              <a:rPr lang="ru-RU" sz="3200" smtClean="0"/>
              <a:t>опорных </a:t>
            </a:r>
            <a:r>
              <a:rPr lang="ru-RU" sz="3200" smtClean="0"/>
              <a:t>знаний</a:t>
            </a:r>
            <a:endParaRPr lang="ru-RU" sz="32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l="17256" t="8291" r="17087" b="1573"/>
          <a:stretch>
            <a:fillRect/>
          </a:stretch>
        </p:blipFill>
        <p:spPr bwMode="auto">
          <a:xfrm>
            <a:off x="1571604" y="1500174"/>
            <a:ext cx="664373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Задачи по готовым чертежам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7256" t="7756" r="43376" b="44374"/>
          <a:stretch>
            <a:fillRect/>
          </a:stretch>
        </p:blipFill>
        <p:spPr bwMode="auto">
          <a:xfrm>
            <a:off x="1571604" y="1571612"/>
            <a:ext cx="30003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 l="16820" t="7489" r="29399" b="37759"/>
          <a:stretch>
            <a:fillRect/>
          </a:stretch>
        </p:blipFill>
        <p:spPr bwMode="auto">
          <a:xfrm>
            <a:off x="5000628" y="1571612"/>
            <a:ext cx="3714776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16842" t="7756" r="16651" b="-31"/>
          <a:stretch>
            <a:fillRect/>
          </a:stretch>
        </p:blipFill>
        <p:spPr bwMode="auto">
          <a:xfrm>
            <a:off x="1500166" y="3786190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6675" t="8024" r="17232" b="63205"/>
          <a:stretch>
            <a:fillRect/>
          </a:stretch>
        </p:blipFill>
        <p:spPr bwMode="auto">
          <a:xfrm>
            <a:off x="1142976" y="2214554"/>
            <a:ext cx="77914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4400" b="1" i="1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493</TotalTime>
  <Words>14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          Смысловое чтение на уроках геометрии</vt:lpstr>
      <vt:lpstr>Мотивация деятельности</vt:lpstr>
      <vt:lpstr>Актуализация опорных знаний</vt:lpstr>
      <vt:lpstr>Задачи по готовым чертежам</vt:lpstr>
      <vt:lpstr>Слайд 5</vt:lpstr>
      <vt:lpstr>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геометрии  при построении восточных  орнаментов - гирихов»</dc:title>
  <dc:creator>учитель</dc:creator>
  <cp:lastModifiedBy>Учитель</cp:lastModifiedBy>
  <cp:revision>60</cp:revision>
  <dcterms:created xsi:type="dcterms:W3CDTF">2018-03-23T19:57:53Z</dcterms:created>
  <dcterms:modified xsi:type="dcterms:W3CDTF">2024-11-21T16:22:58Z</dcterms:modified>
</cp:coreProperties>
</file>